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2" r:id="rId3"/>
    <p:sldId id="80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6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#146E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– 27,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S2-2106830</a:t>
            </a:r>
            <a:endParaRPr lang="de-DE" sz="1600" b="1" dirty="0" smtClean="0">
              <a:effectLst/>
              <a:latin typeface="+mn-lt"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ko-KR" sz="1200" b="1" kern="12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S2-2106074)</a:t>
            </a:r>
            <a:endParaRPr lang="en-GB" altLang="en-US" sz="1200" b="1" kern="1200" dirty="0" smtClean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August 16 – 27,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6822</TotalTime>
  <Words>248</Words>
  <Application>Microsoft Office PowerPoint</Application>
  <PresentationFormat>화면 슬라이드 쇼(4:3)</PresentationFormat>
  <Paragraphs>48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(LGE)_S2-2106659</cp:lastModifiedBy>
  <cp:revision>1524</cp:revision>
  <dcterms:created xsi:type="dcterms:W3CDTF">2008-08-30T09:32:10Z</dcterms:created>
  <dcterms:modified xsi:type="dcterms:W3CDTF">2021-08-29T10:00:14Z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